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75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17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438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697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431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974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71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01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122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86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510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B0A6-06A1-4BB4-A9FD-4214B443DFB4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16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DB0A6-06A1-4BB4-A9FD-4214B443DFB4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7F08F-D938-4B7E-BDF6-CDB40E1AC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8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362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and wellness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 wellness program is a series of activities and benefits that in the long run promote health and well being in the targeted environment</a:t>
            </a:r>
          </a:p>
          <a:p>
            <a:r>
              <a:rPr lang="en-US" dirty="0" smtClean="0"/>
              <a:t>Health and wellness programs serve different purposes depending on where they are used</a:t>
            </a:r>
          </a:p>
          <a:p>
            <a:r>
              <a:rPr lang="en-US" dirty="0" smtClean="0"/>
              <a:t>For instance a school’s wellness program will include activities that will aim at promoting health and general well stay in the school</a:t>
            </a:r>
          </a:p>
          <a:p>
            <a:r>
              <a:rPr lang="en-US" dirty="0" smtClean="0"/>
              <a:t>In this presentation, seven dimensions of health and wellness will be described and the various age groups in which they might 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35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seven dimensions of wellness and  health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 to </a:t>
            </a:r>
            <a:r>
              <a:rPr lang="en-US" dirty="0" err="1" smtClean="0"/>
              <a:t>Edlin</a:t>
            </a:r>
            <a:r>
              <a:rPr lang="en-US" dirty="0" smtClean="0"/>
              <a:t> &amp;</a:t>
            </a:r>
            <a:r>
              <a:rPr lang="en-US" dirty="0" err="1" smtClean="0"/>
              <a:t>Golanty</a:t>
            </a:r>
            <a:r>
              <a:rPr lang="en-US" dirty="0"/>
              <a:t> </a:t>
            </a:r>
            <a:r>
              <a:rPr lang="en-US" dirty="0" smtClean="0"/>
              <a:t>(2015), there are seven dimensions of health and wellness programs </a:t>
            </a:r>
            <a:r>
              <a:rPr lang="en-US" dirty="0" smtClean="0">
                <a:effectLst/>
              </a:rPr>
              <a:t> </a:t>
            </a:r>
            <a:endParaRPr lang="en-US" dirty="0" smtClean="0"/>
          </a:p>
          <a:p>
            <a:r>
              <a:rPr lang="en-US" dirty="0" smtClean="0"/>
              <a:t>They include Spiritual wellness</a:t>
            </a:r>
          </a:p>
          <a:p>
            <a:r>
              <a:rPr lang="en-US" dirty="0" smtClean="0"/>
              <a:t>Environmental wellness</a:t>
            </a:r>
          </a:p>
          <a:p>
            <a:r>
              <a:rPr lang="en-US" dirty="0" smtClean="0"/>
              <a:t>Emotional wellness</a:t>
            </a:r>
          </a:p>
          <a:p>
            <a:r>
              <a:rPr lang="en-US" dirty="0" smtClean="0"/>
              <a:t>Social wellness</a:t>
            </a:r>
          </a:p>
          <a:p>
            <a:r>
              <a:rPr lang="en-US" dirty="0" smtClean="0"/>
              <a:t>Occupational wellness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5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Physical wellness, and</a:t>
            </a:r>
          </a:p>
          <a:p>
            <a:r>
              <a:rPr lang="en-US" dirty="0" smtClean="0"/>
              <a:t>Intellectual wellness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Looking briefly at these dimensions, it is clear that wellness is more than just physical health, nutrition or exercise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various dimensions interact and  at the end contribute immensely to life quality based on the age bracket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482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Emotional wellness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This dimension entails emotional balance in a person</a:t>
            </a:r>
          </a:p>
          <a:p>
            <a:r>
              <a:rPr lang="en-US" dirty="0" smtClean="0"/>
              <a:t>A party is expected to be  able to understand themselves and find a way to cope with  challenges</a:t>
            </a:r>
          </a:p>
          <a:p>
            <a:r>
              <a:rPr lang="en-US" dirty="0" smtClean="0"/>
              <a:t>According to Barrett </a:t>
            </a:r>
            <a:r>
              <a:rPr lang="en-US" dirty="0"/>
              <a:t>&amp; </a:t>
            </a:r>
            <a:r>
              <a:rPr lang="en-US" dirty="0" smtClean="0"/>
              <a:t>Hanley (2014), to achieve emotional wellness, one should have the ability to acknowledge existing feelings of fear, sadness, stress, love, hope, joy, among others, and share them in a manner that is productive</a:t>
            </a:r>
          </a:p>
          <a:p>
            <a:r>
              <a:rPr lang="en-US" dirty="0" smtClean="0"/>
              <a:t>Such balance in emotions contributes to emotional wellness </a:t>
            </a:r>
          </a:p>
          <a:p>
            <a:r>
              <a:rPr lang="en-US" dirty="0" smtClean="0"/>
              <a:t>Emotional wellness can be of great help to people of middle age</a:t>
            </a:r>
          </a:p>
          <a:p>
            <a:r>
              <a:rPr lang="en-US" dirty="0" smtClean="0"/>
              <a:t>This is  because they tend to get emotional and thus emotional balance will help in reducing the effect that  comes  due to much stress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504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Spiritual wellness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305800" cy="449579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This dimension entails establishment of peaceful and harmonious coexisting in our lives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Rickhi</a:t>
            </a:r>
            <a:r>
              <a:rPr lang="en-US" dirty="0" smtClean="0"/>
              <a:t> describes spirituality as the kind of life lived with ourselves in comparison with the life of living outside ourselves for instance  through work</a:t>
            </a:r>
          </a:p>
          <a:p>
            <a:r>
              <a:rPr lang="en-US" dirty="0" smtClean="0"/>
              <a:t>Spiritual wellness can be achieved through religion</a:t>
            </a:r>
          </a:p>
          <a:p>
            <a:r>
              <a:rPr lang="en-US" dirty="0" smtClean="0"/>
              <a:t>This dimension can be useful in all ages whether middle or adult age</a:t>
            </a:r>
          </a:p>
          <a:p>
            <a:r>
              <a:rPr lang="en-US" dirty="0" smtClean="0"/>
              <a:t>According In </a:t>
            </a:r>
            <a:r>
              <a:rPr lang="en-US" dirty="0"/>
              <a:t>Robert  &amp; In </a:t>
            </a:r>
            <a:r>
              <a:rPr lang="en-US" dirty="0" smtClean="0"/>
              <a:t>Kelly (2015), spiritual wellness  involves having people learn how to show compassion, forgiveness as well as grateful</a:t>
            </a:r>
            <a:r>
              <a:rPr lang="en-US" dirty="0" smtClean="0">
                <a:effectLst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428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wellness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This dimension points out that people in social  relationships  that are more meaningful tend to be happier, healthier and can even live longer</a:t>
            </a:r>
          </a:p>
          <a:p>
            <a:r>
              <a:rPr lang="en-US" dirty="0" smtClean="0"/>
              <a:t>Social wellness can be achieved by spending much time in social life and reducing time spend in working schedules</a:t>
            </a:r>
          </a:p>
          <a:p>
            <a:r>
              <a:rPr lang="en-US" dirty="0" smtClean="0"/>
              <a:t>Social wellness is usually much important to people in their middle age, that is when they are  working</a:t>
            </a:r>
          </a:p>
          <a:p>
            <a:r>
              <a:rPr lang="en-US" dirty="0" smtClean="0"/>
              <a:t>Some tips for social wellness include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talking a walk with  a normal friend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Having time for family  dinners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543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wellness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</a:t>
            </a:r>
            <a:r>
              <a:rPr lang="en-US" dirty="0" smtClean="0"/>
              <a:t>hysical wellness entails keeping our bodies fit </a:t>
            </a:r>
          </a:p>
          <a:p>
            <a:r>
              <a:rPr lang="en-US" dirty="0" smtClean="0"/>
              <a:t>That can be attained through: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physical exercises,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employing a healthy diet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making body rejuvenated through taking rest and  sleep</a:t>
            </a:r>
          </a:p>
          <a:p>
            <a:r>
              <a:rPr lang="en-US" dirty="0" smtClean="0"/>
              <a:t>Tips for physical wellness will include intake  of  foods that help in detoxification like broccoli and kale</a:t>
            </a:r>
          </a:p>
          <a:p>
            <a:r>
              <a:rPr lang="en-US" dirty="0" smtClean="0"/>
              <a:t>One should find a way of sweating especially through exercise</a:t>
            </a:r>
          </a:p>
          <a:p>
            <a:r>
              <a:rPr lang="en-US" dirty="0" smtClean="0"/>
              <a:t>This is very much applicable to people of young age and middle age where one can be keep on keeping the body fit</a:t>
            </a:r>
          </a:p>
          <a:p>
            <a:r>
              <a:rPr lang="en-US" dirty="0" smtClean="0"/>
              <a:t>Also in old age, one will need to be well physically through proper diet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485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Intellectual wellness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Intellectual wellness calls  for engagement in stimulating activities </a:t>
            </a:r>
          </a:p>
          <a:p>
            <a:r>
              <a:rPr lang="en-US" dirty="0" smtClean="0"/>
              <a:t>Some of the stimulating activities that nurture intellectual wellness include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Committing oneself to learn new things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engaging in creative activities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And trying to expand the existing knowledge</a:t>
            </a:r>
          </a:p>
          <a:p>
            <a:r>
              <a:rPr lang="en-US" dirty="0" smtClean="0"/>
              <a:t>To achieve intellectual wellness it is wise for one to commit  themselves to lifelong learning</a:t>
            </a:r>
          </a:p>
          <a:p>
            <a:r>
              <a:rPr lang="en-US" dirty="0" smtClean="0"/>
              <a:t>Some studies show that those who do crossword puzzles have low levels  of getting  cognitive impairment</a:t>
            </a:r>
          </a:p>
          <a:p>
            <a:r>
              <a:rPr lang="en-US" dirty="0" smtClean="0"/>
              <a:t>Intellectual wellness has greater impact on people of  middle age and young age,  that is when people are studying or working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47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Environmental wellness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This is a dimension that articulates that the environment closely affects the wellness of a person</a:t>
            </a:r>
          </a:p>
          <a:p>
            <a:r>
              <a:rPr lang="en-US" dirty="0" smtClean="0"/>
              <a:t>For instance nature as been known over ages to provide a restorative feeling</a:t>
            </a:r>
          </a:p>
          <a:p>
            <a:r>
              <a:rPr lang="en-US" dirty="0" smtClean="0"/>
              <a:t>This is usually a dimension whose effect can be felt greatly by people of middle age who are dealing with huge work tasks</a:t>
            </a:r>
          </a:p>
          <a:p>
            <a:r>
              <a:rPr lang="en-US" dirty="0" smtClean="0"/>
              <a:t>Spending time outdoors probably in a cool forest  tends to reduce stress, restore good concentration levels and increase vitality as well</a:t>
            </a:r>
          </a:p>
          <a:p>
            <a:r>
              <a:rPr lang="en-US" dirty="0" smtClean="0"/>
              <a:t>Nature helps in giving a break from the quite engaging actions of live and thus brings about calmness within oneself</a:t>
            </a:r>
          </a:p>
          <a:p>
            <a:r>
              <a:rPr lang="en-US" dirty="0" smtClean="0"/>
              <a:t>Again, nature can bring about connection to something bigger than what is in the present person and thus can be very helpful to a school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53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Occupational wellness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Occupational  wellness is a dimension that involves getting suitable occupation or work in relation to your interests, values, and skills</a:t>
            </a:r>
          </a:p>
          <a:p>
            <a:r>
              <a:rPr lang="en-US" dirty="0" smtClean="0"/>
              <a:t>Its impact is well felt by those seeking occupations or are occupied already (the adult age)</a:t>
            </a:r>
          </a:p>
          <a:p>
            <a:r>
              <a:rPr lang="en-US" dirty="0" smtClean="0"/>
              <a:t>Again, one should consider the fulfillment that he or she will gain from the profession</a:t>
            </a:r>
          </a:p>
          <a:p>
            <a:r>
              <a:rPr lang="en-US" dirty="0" smtClean="0"/>
              <a:t>Here, work refers to all types of occupations including life roles such as volunteer work and motherhood</a:t>
            </a:r>
          </a:p>
          <a:p>
            <a:r>
              <a:rPr lang="en-US" dirty="0" smtClean="0"/>
              <a:t>Occupational wellness plays an important role in achieving a healthy life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31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conclusion, from a holistic perspective, in a bid to experience good health , one should incorporate all the seven wellness dimensions in your life</a:t>
            </a:r>
          </a:p>
          <a:p>
            <a:r>
              <a:rPr lang="en-US" dirty="0" smtClean="0"/>
              <a:t>Well nurturing of the seven dimensions assures one of a happy and long life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683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R</a:t>
            </a:r>
            <a:r>
              <a:rPr lang="en-US" dirty="0" smtClean="0">
                <a:effectLst/>
              </a:rPr>
              <a:t>eferences</a:t>
            </a:r>
          </a:p>
          <a:p>
            <a:pPr marL="0" indent="-457200">
              <a:buNone/>
            </a:pPr>
            <a:r>
              <a:rPr lang="en-US" dirty="0" smtClean="0">
                <a:effectLst/>
              </a:rPr>
              <a:t>In Robert, T. E., &amp; In Kelly, V. A. (2015). </a:t>
            </a:r>
            <a:r>
              <a:rPr lang="en-US" i="1" dirty="0" smtClean="0">
                <a:effectLst/>
              </a:rPr>
              <a:t>Critical incidents in integrating spirituality into counseling</a:t>
            </a:r>
            <a:r>
              <a:rPr lang="en-US" dirty="0" smtClean="0">
                <a:effectLst/>
              </a:rPr>
              <a:t>. </a:t>
            </a:r>
          </a:p>
          <a:p>
            <a:pPr marL="0" indent="-457200">
              <a:buNone/>
            </a:pPr>
            <a:r>
              <a:rPr lang="en-US" dirty="0" smtClean="0">
                <a:effectLst/>
              </a:rPr>
              <a:t>Barrett, E., &amp; Hanley, K. (2014). </a:t>
            </a:r>
            <a:r>
              <a:rPr lang="en-US" i="1" dirty="0" smtClean="0">
                <a:effectLst/>
              </a:rPr>
              <a:t>The 28 days lighter diet: Your monthly plan to lose weight, end PMS, and achieve physical and emotional wellness</a:t>
            </a:r>
            <a:r>
              <a:rPr lang="en-US" dirty="0" smtClean="0">
                <a:effectLst/>
              </a:rPr>
              <a:t>. </a:t>
            </a:r>
          </a:p>
          <a:p>
            <a:pPr marL="0" indent="-457200">
              <a:buNone/>
            </a:pPr>
            <a:r>
              <a:rPr lang="en-US" dirty="0" err="1" smtClean="0">
                <a:effectLst/>
              </a:rPr>
              <a:t>Edlin</a:t>
            </a:r>
            <a:r>
              <a:rPr lang="en-US" dirty="0" smtClean="0">
                <a:effectLst/>
              </a:rPr>
              <a:t>, G., &amp; </a:t>
            </a:r>
            <a:r>
              <a:rPr lang="en-US" dirty="0" err="1" smtClean="0">
                <a:effectLst/>
              </a:rPr>
              <a:t>Golanty</a:t>
            </a:r>
            <a:r>
              <a:rPr lang="en-US" dirty="0" smtClean="0">
                <a:effectLst/>
              </a:rPr>
              <a:t>, E. (2015). </a:t>
            </a:r>
            <a:r>
              <a:rPr lang="en-US" i="1" dirty="0" smtClean="0">
                <a:effectLst/>
              </a:rPr>
              <a:t>Health and Wellness</a:t>
            </a:r>
            <a:r>
              <a:rPr lang="en-US" dirty="0" smtClean="0">
                <a:effectLst/>
              </a:rPr>
              <a:t>. Sudbury: Jones &amp; Bartlett Learning, LLC.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685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978</Words>
  <Application>Microsoft Office PowerPoint</Application>
  <PresentationFormat>On-screen Show (4:3)</PresentationFormat>
  <Paragraphs>74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Office Theme</vt:lpstr>
      <vt:lpstr>PowerPoint Presentation</vt:lpstr>
      <vt:lpstr>Health and wellness program</vt:lpstr>
      <vt:lpstr>The seven dimensions of wellness and  health programs</vt:lpstr>
      <vt:lpstr>PowerPoint Presentation</vt:lpstr>
      <vt:lpstr>Emotional wellness</vt:lpstr>
      <vt:lpstr>Spiritual wellness</vt:lpstr>
      <vt:lpstr>Social wellness</vt:lpstr>
      <vt:lpstr>Physical wellness</vt:lpstr>
      <vt:lpstr>Intellectual wellness</vt:lpstr>
      <vt:lpstr>Environmental wellness</vt:lpstr>
      <vt:lpstr>Occupational wellness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Becky Becky</dc:creator>
  <cp:lastModifiedBy>JONNY</cp:lastModifiedBy>
  <cp:revision>25</cp:revision>
  <dcterms:created xsi:type="dcterms:W3CDTF">2018-03-21T09:05:36Z</dcterms:created>
  <dcterms:modified xsi:type="dcterms:W3CDTF">2018-03-30T19:50:48Z</dcterms:modified>
</cp:coreProperties>
</file>